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BC7ED-5809-B6AE-F426-663CAA84E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B83CF-E306-050D-AF46-ED8AE6C1C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AB594-BB11-6A9D-8A8F-39C789DA9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2A0EB-F76A-80BD-7DED-63983F5B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F9F47-1DDB-91E1-EE69-DCCDBAF6D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49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F778-F1DD-A761-BEF7-ECFFD10F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F59AC-B381-6BF0-E65C-44382999B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C8BCC-DA0A-9EA0-857E-4DD8ACBD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BE908-3338-AE71-604F-73FFF3592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29564-4E1C-9239-256B-EC46FB23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52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2300F4-FAEF-795B-1220-920FAB8FF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58C27-C21C-2C4E-41CB-5D903A949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7DABC-3563-948B-2817-1E6DBCCF0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C1363-3FE9-97B4-477A-4A82A8B0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E1BDF-DFF4-B24C-1E38-E0D24E23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89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0B944-BE84-E383-7B68-67DA45C8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B4AFC-AA91-B5FD-51A5-A7E108533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0991F-AB78-30D6-ACE1-A34E045B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CD708-97C0-94EF-00C2-9EAB60337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1FDC2-6160-AA8B-CF45-5DA60497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22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44B5D-63E1-9E47-ED05-BF0E3DD8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46BDA-BC26-56C2-5749-84D29AE8E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8A7FE-69D3-BEE2-5E7E-9791FE85F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9D2EE-CD26-C24A-B807-04724D3C5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893F6-0A2A-8A7F-21E9-AEC6D5BF7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067BE-BDF7-5522-1D33-A49F77CA3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564BA-779D-98D2-8CC1-0D53AF803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86309-3B45-E9C7-3969-9C42FD48D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DAAE1-E53B-16A3-79D0-8C2A28112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7C626-1758-29A4-F0C0-64613D6FB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1F5A8-62B9-F9F5-8E5A-64C745F6F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7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7F52E-4B0E-4C44-D400-74591061F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71F5A-EB80-AC44-9AB4-E84E66ED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1E05BA-02BE-8E26-9970-784EBF21B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A40DF-0EF2-BEF9-F930-13BE58CE4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263083-5A75-E8C1-E6F7-A958F6B45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15A29A-F5F2-C088-148A-000E140A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02E79F-3E18-DAD3-1998-6A21F3B53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076535-C442-14C7-E2C5-768913E7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28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21853-F495-DF4D-DB54-1FC07BDAB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B928A-F99A-A30E-0254-28B3F5FF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5CE3BE-5492-24F5-F6B1-56461528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7A0DB-AFD8-18B4-6178-8B735EBE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7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3AD7C-8DEC-7CD4-25FF-12665967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4C58BA-5E94-AF08-836D-5529C1CDB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37B78-3F26-B284-EB64-90B28775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2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4729A-1B8F-A971-50A2-514088A01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FC02F-FA8E-EFA3-9876-40F9D7B43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11274-DD9B-CA12-E3B6-21F3D5F8D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E7580-242A-7023-BCB5-E440630C2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934F0-F7EE-116A-BC7B-16FB089AC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4239C-E0F3-63FF-27CA-824934C2B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7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0A856-FC51-86A1-BB17-86A5655C5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22986-8E73-6B7C-0C2B-86302B852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3B6C6-160F-B138-3BA6-50EB86F8B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71928-A512-1577-8708-F9BF1934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4A184-F722-7372-094B-FD2295CC4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79514-125D-6E4B-5D0C-68A1AC390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89A51E-8E9D-08D5-6BC7-1B8A79B45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47BD8-8D6F-F5F2-78CD-79DBA40F0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43638-F17C-3715-4A55-21A06A867B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720414-1C83-46E5-BFF3-4DB34A599930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F03A6-94AB-DF01-925C-80446676F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6D7F3-F8E6-626E-015B-BB45161057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73F101-B8BD-45BA-ABA5-201106D03A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13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A83DB-88E6-DAFB-DE4B-F3DD83B380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Τίτλος εργασίας</a:t>
            </a:r>
            <a:r>
              <a:rPr lang="en-GB" dirty="0"/>
              <a:t>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0B4761-41C9-30BE-AA83-2E59A4A55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8198"/>
            <a:ext cx="9144000" cy="1655762"/>
          </a:xfrm>
        </p:spPr>
        <p:txBody>
          <a:bodyPr/>
          <a:lstStyle/>
          <a:p>
            <a:pPr algn="l"/>
            <a:r>
              <a:rPr lang="el-GR" dirty="0"/>
              <a:t>Όνομα Φοιτητή/</a:t>
            </a:r>
            <a:r>
              <a:rPr lang="el-GR" dirty="0" err="1"/>
              <a:t>τριας</a:t>
            </a:r>
            <a:r>
              <a:rPr lang="en-GB" dirty="0"/>
              <a:t>:</a:t>
            </a:r>
          </a:p>
          <a:p>
            <a:endParaRPr lang="en-GB" dirty="0"/>
          </a:p>
          <a:p>
            <a:pPr algn="l"/>
            <a:endParaRPr lang="en-GB" sz="1900" dirty="0"/>
          </a:p>
          <a:p>
            <a:pPr algn="l"/>
            <a:r>
              <a:rPr lang="el-GR" sz="1900" dirty="0"/>
              <a:t>Όνομα Επόπτη Καθηγητή</a:t>
            </a:r>
            <a:r>
              <a:rPr lang="en-GB" sz="19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0281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00FF-31EE-1E02-2948-F0A79EE20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445"/>
            <a:ext cx="10515600" cy="1325563"/>
          </a:xfrm>
        </p:spPr>
        <p:txBody>
          <a:bodyPr/>
          <a:lstStyle/>
          <a:p>
            <a:r>
              <a:rPr lang="el-GR" dirty="0"/>
              <a:t>Συμπεράσματα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E5779-6FEC-1E94-2091-31316A32B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2025"/>
            <a:ext cx="10515600" cy="43513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652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0515-1A9F-DCD1-BE5A-3A7EBEE92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1525"/>
            <a:ext cx="10515600" cy="1325563"/>
          </a:xfrm>
        </p:spPr>
        <p:txBody>
          <a:bodyPr/>
          <a:lstStyle/>
          <a:p>
            <a:r>
              <a:rPr lang="el-GR" dirty="0"/>
              <a:t>Περιορισμοί και το μήνυμα της Εργασίας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D936A-4B4B-3CD0-CBC1-172F1CBA9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3465"/>
            <a:ext cx="10515600" cy="4351338"/>
          </a:xfrm>
        </p:spPr>
        <p:txBody>
          <a:bodyPr/>
          <a:lstStyle/>
          <a:p>
            <a:r>
              <a:rPr lang="el-GR" i="1" u="sng" dirty="0">
                <a:solidFill>
                  <a:srgbClr val="1D0D95"/>
                </a:solidFill>
              </a:rPr>
              <a:t>Περιορισμοί της Εργασίας</a:t>
            </a:r>
            <a:r>
              <a:rPr lang="en-GB" dirty="0">
                <a:solidFill>
                  <a:srgbClr val="1D0D95"/>
                </a:solidFill>
              </a:rPr>
              <a:t>:</a:t>
            </a:r>
            <a:endParaRPr lang="el-GR" dirty="0">
              <a:solidFill>
                <a:srgbClr val="1D0D95"/>
              </a:solidFill>
            </a:endParaRPr>
          </a:p>
          <a:p>
            <a:r>
              <a:rPr lang="el-GR" i="1" u="sng" dirty="0">
                <a:solidFill>
                  <a:srgbClr val="1D0D95"/>
                </a:solidFill>
              </a:rPr>
              <a:t>Το καταληκτικό μήνυμα της Εργασίας</a:t>
            </a:r>
            <a:r>
              <a:rPr lang="en-GB" dirty="0">
                <a:solidFill>
                  <a:srgbClr val="1D0D95"/>
                </a:solidFill>
              </a:rPr>
              <a:t>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14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207FF-278C-0BDE-AF31-20B134CB6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2165"/>
            <a:ext cx="10515600" cy="1325563"/>
          </a:xfrm>
        </p:spPr>
        <p:txBody>
          <a:bodyPr/>
          <a:lstStyle/>
          <a:p>
            <a:r>
              <a:rPr lang="el-GR" dirty="0"/>
              <a:t>Στόχοι &amp; Σκοποί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5644-36B6-F2C3-8C33-6CAB3CEAA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2985"/>
            <a:ext cx="10515600" cy="43513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05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A91A-57CF-29C2-DF54-A96519711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3285"/>
            <a:ext cx="10515600" cy="1325563"/>
          </a:xfrm>
        </p:spPr>
        <p:txBody>
          <a:bodyPr/>
          <a:lstStyle/>
          <a:p>
            <a:r>
              <a:rPr lang="el-GR" dirty="0"/>
              <a:t>Βιβλιογραφική Ανασκόπηση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DCA8E-F6E7-9772-1278-CD4ED983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3305"/>
            <a:ext cx="10515600" cy="43513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6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71E22-412C-C39D-7DBE-CD5E96BF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1685"/>
            <a:ext cx="10515600" cy="1325563"/>
          </a:xfrm>
        </p:spPr>
        <p:txBody>
          <a:bodyPr/>
          <a:lstStyle/>
          <a:p>
            <a:r>
              <a:rPr lang="el-GR" dirty="0"/>
              <a:t>Βιβλιογραφική Ανασκόπηση (συνέχεια…)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BBCFB-9C49-8167-A693-A5EA73B77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5065"/>
            <a:ext cx="10515600" cy="43513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23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4672-D7AB-3B60-C0F9-DF40D5575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9125"/>
            <a:ext cx="10515600" cy="1325563"/>
          </a:xfrm>
        </p:spPr>
        <p:txBody>
          <a:bodyPr/>
          <a:lstStyle/>
          <a:p>
            <a:r>
              <a:rPr lang="el-GR" dirty="0" err="1"/>
              <a:t>Αναστοχασμός</a:t>
            </a:r>
            <a:r>
              <a:rPr lang="el-GR" dirty="0"/>
              <a:t>  &amp; Ερευνητικό Κενό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7665E-DBCC-C7F7-0835-C53FDB625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2985"/>
            <a:ext cx="10515600" cy="43513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8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4E8A-C2B8-1C97-5DF2-2D8020FB5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565"/>
            <a:ext cx="10515600" cy="1325563"/>
          </a:xfrm>
        </p:spPr>
        <p:txBody>
          <a:bodyPr/>
          <a:lstStyle/>
          <a:p>
            <a:r>
              <a:rPr lang="el-GR" dirty="0"/>
              <a:t>Μεθοδολογία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FB05-0F7B-FD52-8B93-142898E6A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4105"/>
            <a:ext cx="10515600" cy="4351338"/>
          </a:xfrm>
        </p:spPr>
        <p:txBody>
          <a:bodyPr/>
          <a:lstStyle/>
          <a:p>
            <a:r>
              <a:rPr lang="el-GR" i="1" u="sng" dirty="0">
                <a:solidFill>
                  <a:srgbClr val="1D0D95"/>
                </a:solidFill>
              </a:rPr>
              <a:t>Μεθοδολογία</a:t>
            </a:r>
            <a:r>
              <a:rPr lang="el-GR" i="1" dirty="0"/>
              <a:t> </a:t>
            </a:r>
            <a:r>
              <a:rPr lang="el-GR" sz="1800" i="1" dirty="0"/>
              <a:t>(αιτιολόγηση επιλογής)</a:t>
            </a:r>
            <a:r>
              <a:rPr lang="en-GB" dirty="0">
                <a:solidFill>
                  <a:srgbClr val="1D0D95"/>
                </a:solidFill>
              </a:rPr>
              <a:t>:</a:t>
            </a:r>
            <a:endParaRPr lang="el-GR" dirty="0">
              <a:solidFill>
                <a:srgbClr val="1D0D95"/>
              </a:solidFill>
            </a:endParaRPr>
          </a:p>
          <a:p>
            <a:r>
              <a:rPr lang="el-GR" i="1" u="sng" dirty="0">
                <a:solidFill>
                  <a:srgbClr val="1D0D95"/>
                </a:solidFill>
              </a:rPr>
              <a:t>Μέθοδος Συλλογής Δεδομένων</a:t>
            </a:r>
            <a:r>
              <a:rPr lang="el-GR" i="1" dirty="0"/>
              <a:t> </a:t>
            </a:r>
            <a:r>
              <a:rPr lang="el-GR" sz="1800" i="1" dirty="0"/>
              <a:t>(αιτιολόγηση επιλογής)</a:t>
            </a:r>
            <a:r>
              <a:rPr lang="en-GB" dirty="0">
                <a:solidFill>
                  <a:srgbClr val="1D0D95"/>
                </a:solidFill>
              </a:rPr>
              <a:t>:</a:t>
            </a:r>
          </a:p>
          <a:p>
            <a:r>
              <a:rPr lang="el-GR" i="1" u="sng" dirty="0">
                <a:solidFill>
                  <a:srgbClr val="1D0D95"/>
                </a:solidFill>
              </a:rPr>
              <a:t>Δείγμα</a:t>
            </a:r>
            <a:r>
              <a:rPr lang="el-GR" i="1" dirty="0"/>
              <a:t> </a:t>
            </a:r>
            <a:r>
              <a:rPr lang="el-GR" sz="1800" i="1" dirty="0"/>
              <a:t>(αιτιολόγηση επιλογής)</a:t>
            </a:r>
            <a:r>
              <a:rPr lang="en-GB" dirty="0">
                <a:solidFill>
                  <a:srgbClr val="1D0D95"/>
                </a:solidFill>
              </a:rPr>
              <a:t>:</a:t>
            </a:r>
            <a:endParaRPr lang="el-GR" dirty="0">
              <a:solidFill>
                <a:srgbClr val="1D0D95"/>
              </a:solidFill>
            </a:endParaRPr>
          </a:p>
          <a:p>
            <a:r>
              <a:rPr lang="el-GR" i="1" u="sng" dirty="0">
                <a:solidFill>
                  <a:srgbClr val="1D0D95"/>
                </a:solidFill>
              </a:rPr>
              <a:t>Κριτήρια αποδοχής και αποκλεισμού</a:t>
            </a:r>
            <a:r>
              <a:rPr lang="el-GR" sz="2800" i="1" dirty="0"/>
              <a:t> </a:t>
            </a:r>
            <a:r>
              <a:rPr lang="el-GR" sz="1800" i="1" dirty="0"/>
              <a:t>(αιτιολόγηση επιλογής)</a:t>
            </a:r>
            <a:r>
              <a:rPr lang="en-GB" dirty="0">
                <a:solidFill>
                  <a:srgbClr val="1D0D95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2576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DB5C4-922C-1827-3939-BABCBC53D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1685"/>
            <a:ext cx="10515600" cy="1325563"/>
          </a:xfrm>
        </p:spPr>
        <p:txBody>
          <a:bodyPr/>
          <a:lstStyle/>
          <a:p>
            <a:r>
              <a:rPr lang="el-GR" dirty="0"/>
              <a:t>Αποτελέσματα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70271-3B2A-98D6-EC0D-F8D0F3190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2985"/>
            <a:ext cx="10515600" cy="43513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094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2DC-B462-D0DD-7083-2D205929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1685"/>
            <a:ext cx="10515600" cy="1325563"/>
          </a:xfrm>
        </p:spPr>
        <p:txBody>
          <a:bodyPr/>
          <a:lstStyle/>
          <a:p>
            <a:r>
              <a:rPr lang="el-GR" dirty="0"/>
              <a:t>Αποτελέσματα (συνέχεια…)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E2A08-25C3-7A2F-9D26-5E4F35EB0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2505"/>
            <a:ext cx="10515600" cy="4351338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14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BC19C-EEF1-B35B-8FC0-F89421245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1685"/>
            <a:ext cx="10515600" cy="1325563"/>
          </a:xfrm>
        </p:spPr>
        <p:txBody>
          <a:bodyPr/>
          <a:lstStyle/>
          <a:p>
            <a:r>
              <a:rPr lang="el-GR" dirty="0"/>
              <a:t>Αποτελέσματα / Συζήτηση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9A341-1A86-2ADD-191A-07E45CE1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4905"/>
            <a:ext cx="10515600" cy="435133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27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81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Τίτλος εργασίας:</vt:lpstr>
      <vt:lpstr>Στόχοι &amp; Σκοποί</vt:lpstr>
      <vt:lpstr>Βιβλιογραφική Ανασκόπηση</vt:lpstr>
      <vt:lpstr>Βιβλιογραφική Ανασκόπηση (συνέχεια…)</vt:lpstr>
      <vt:lpstr>Αναστοχασμός  &amp; Ερευνητικό Κενό</vt:lpstr>
      <vt:lpstr>Μεθοδολογία</vt:lpstr>
      <vt:lpstr>Αποτελέσματα</vt:lpstr>
      <vt:lpstr>Αποτελέσματα (συνέχεια…)</vt:lpstr>
      <vt:lpstr>Αποτελέσματα / Συζήτηση</vt:lpstr>
      <vt:lpstr>Συμπεράσματα</vt:lpstr>
      <vt:lpstr>Περιορισμοί και το μήνυμα της Εργασίας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εργασίας:</dc:title>
  <dc:creator>Stefanos Mantzoukas</dc:creator>
  <cp:lastModifiedBy>Stefanos Mantzoukas</cp:lastModifiedBy>
  <cp:revision>4</cp:revision>
  <dcterms:created xsi:type="dcterms:W3CDTF">2024-07-12T13:34:10Z</dcterms:created>
  <dcterms:modified xsi:type="dcterms:W3CDTF">2024-07-12T13:51:48Z</dcterms:modified>
</cp:coreProperties>
</file>